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DA21B2-5B94-4385-90D9-4C9D209BA197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7C20D-6FE8-4781-9D9F-3F30C0E6EA5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7C20D-6FE8-4781-9D9F-3F30C0E6EA52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ru.wikipedia.org/w/index.php?title=%D0%A4%D0%B0%D0%B9%D0%BB:Rotating_earth_(large).gif&amp;filetimestamp=2004121821360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ru.wikipedia.org/w/index.php?title=%D0%A4%D0%B0%D0%B9%D0%BB:Earth-crust-cutaway-ru.svg&amp;filetimestamp=2008061021203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175px-Rotating_earth_%28large%29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0"/>
            <a:ext cx="6858016" cy="6858016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5286388"/>
            <a:ext cx="82867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Д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ӘРІС №12  ДӘЛДІКТЕРІ БІРДЕЙ ЕМЕС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ЖАНАМАЛАЙ ӨЛШЕМДЕР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kk-KZ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Өлшеу түсінігі</a:t>
            </a:r>
            <a:r>
              <a:rPr lang="kk-KZ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қандайда бір шамаларды бірлік жүйесінде алынған бір текті шамамен салыстыру өлшеу деп аталады, ал салыстыру нәтижесінде алынған сандық мән –өлшеу нәтижесі болып табылады.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 descr="1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1357298"/>
            <a:ext cx="398831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 descr="img3"/>
          <p:cNvPicPr>
            <a:picLocks noChangeAspect="1" noChangeArrowheads="1"/>
          </p:cNvPicPr>
          <p:nvPr/>
        </p:nvPicPr>
        <p:blipFill>
          <a:blip r:embed="rId3" cstate="print"/>
          <a:srcRect t="13824"/>
          <a:stretch>
            <a:fillRect/>
          </a:stretch>
        </p:blipFill>
        <p:spPr bwMode="auto">
          <a:xfrm>
            <a:off x="4572000" y="1428736"/>
            <a:ext cx="4143404" cy="2678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 l="15376" t="20657" r="38864" b="23474"/>
          <a:stretch>
            <a:fillRect/>
          </a:stretch>
        </p:blipFill>
        <p:spPr bwMode="auto">
          <a:xfrm>
            <a:off x="2357422" y="4169319"/>
            <a:ext cx="3929090" cy="268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25390" r="23682" b="17969"/>
          <a:stretch>
            <a:fillRect/>
          </a:stretch>
        </p:blipFill>
        <p:spPr bwMode="auto">
          <a:xfrm>
            <a:off x="132732" y="221219"/>
            <a:ext cx="8929718" cy="5953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28001" t="24414" r="24780" b="12109"/>
          <a:stretch>
            <a:fillRect/>
          </a:stretch>
        </p:blipFill>
        <p:spPr bwMode="auto">
          <a:xfrm>
            <a:off x="224426" y="58992"/>
            <a:ext cx="8786842" cy="6641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27452" t="21484" r="24780" b="13086"/>
          <a:stretch>
            <a:fillRect/>
          </a:stretch>
        </p:blipFill>
        <p:spPr bwMode="auto">
          <a:xfrm>
            <a:off x="88488" y="-1"/>
            <a:ext cx="8929718" cy="6876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27452" t="22461" r="25329" b="10351"/>
          <a:stretch>
            <a:fillRect/>
          </a:stretch>
        </p:blipFill>
        <p:spPr bwMode="auto">
          <a:xfrm>
            <a:off x="714380" y="-1"/>
            <a:ext cx="8072462" cy="682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26903" t="25390" r="22584" b="9179"/>
          <a:stretch>
            <a:fillRect/>
          </a:stretch>
        </p:blipFill>
        <p:spPr bwMode="auto">
          <a:xfrm>
            <a:off x="0" y="-1"/>
            <a:ext cx="9144000" cy="665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28550" t="27344" r="24231" b="22851"/>
          <a:stretch>
            <a:fillRect/>
          </a:stretch>
        </p:blipFill>
        <p:spPr bwMode="auto">
          <a:xfrm>
            <a:off x="857224" y="0"/>
            <a:ext cx="7286676" cy="432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 l="36786" t="33203" r="33565" b="36523"/>
          <a:stretch>
            <a:fillRect/>
          </a:stretch>
        </p:blipFill>
        <p:spPr bwMode="auto">
          <a:xfrm>
            <a:off x="2713246" y="4259974"/>
            <a:ext cx="385765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28001" t="24414" r="24780" b="9179"/>
          <a:stretch>
            <a:fillRect/>
          </a:stretch>
        </p:blipFill>
        <p:spPr bwMode="auto">
          <a:xfrm>
            <a:off x="191724" y="0"/>
            <a:ext cx="8572528" cy="6778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29649" t="22461" r="25878" b="43359"/>
          <a:stretch>
            <a:fillRect/>
          </a:stretch>
        </p:blipFill>
        <p:spPr bwMode="auto">
          <a:xfrm>
            <a:off x="0" y="0"/>
            <a:ext cx="8929718" cy="3858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 l="30234" t="69531" r="25293" b="10937"/>
          <a:stretch>
            <a:fillRect/>
          </a:stretch>
        </p:blipFill>
        <p:spPr bwMode="auto">
          <a:xfrm>
            <a:off x="285719" y="3714752"/>
            <a:ext cx="867971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27452" t="21484" r="28075" b="9179"/>
          <a:stretch>
            <a:fillRect/>
          </a:stretch>
        </p:blipFill>
        <p:spPr bwMode="auto">
          <a:xfrm>
            <a:off x="714380" y="-1"/>
            <a:ext cx="7715272" cy="676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27452" t="23437" r="26427" b="6250"/>
          <a:stretch>
            <a:fillRect/>
          </a:stretch>
        </p:blipFill>
        <p:spPr bwMode="auto">
          <a:xfrm>
            <a:off x="571504" y="0"/>
            <a:ext cx="7584342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 l="25293" t="34375" r="40117" b="62695"/>
          <a:stretch>
            <a:fillRect/>
          </a:stretch>
        </p:blipFill>
        <p:spPr bwMode="auto">
          <a:xfrm>
            <a:off x="2285984" y="6572272"/>
            <a:ext cx="4500594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 l="25805" t="22461" r="23682" b="12133"/>
          <a:stretch>
            <a:fillRect/>
          </a:stretch>
        </p:blipFill>
        <p:spPr bwMode="auto">
          <a:xfrm>
            <a:off x="71406" y="0"/>
            <a:ext cx="8929718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l="25805" t="22461" r="23682" b="6250"/>
          <a:stretch>
            <a:fillRect/>
          </a:stretch>
        </p:blipFill>
        <p:spPr bwMode="auto">
          <a:xfrm>
            <a:off x="428596" y="71438"/>
            <a:ext cx="8501122" cy="674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l="28001" t="21484" r="28075" b="6250"/>
          <a:stretch>
            <a:fillRect/>
          </a:stretch>
        </p:blipFill>
        <p:spPr bwMode="auto">
          <a:xfrm>
            <a:off x="785818" y="-1"/>
            <a:ext cx="7358082" cy="680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28001" t="21484" r="28075" b="6250"/>
          <a:stretch>
            <a:fillRect/>
          </a:stretch>
        </p:blipFill>
        <p:spPr bwMode="auto">
          <a:xfrm>
            <a:off x="857256" y="41113"/>
            <a:ext cx="7215206" cy="6674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l="28001" t="22461" r="25329" b="17968"/>
          <a:stretch>
            <a:fillRect/>
          </a:stretch>
        </p:blipFill>
        <p:spPr bwMode="auto">
          <a:xfrm>
            <a:off x="285752" y="103374"/>
            <a:ext cx="8715404" cy="625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286388"/>
            <a:ext cx="8229600" cy="11144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Тыңдағандарыңызға рахмет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әрістің соңы 13 дәріс осы тақырыптың жалғасы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3" descr="300px-Earth-crust-cutaway-ru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4" y="0"/>
            <a:ext cx="7858148" cy="5395928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50</Words>
  <PresentationFormat>Экран (4:3)</PresentationFormat>
  <Paragraphs>6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Өлшеу түсінігі- қандайда бір шамаларды бірлік жүйесінде алынған бір текті шамамен салыстыру өлшеу деп аталады, ал салыстыру нәтижесінде алынған сандық мән –өлшеу нәтижесі болып табылады.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Baitakh</cp:lastModifiedBy>
  <cp:revision>5</cp:revision>
  <dcterms:modified xsi:type="dcterms:W3CDTF">2016-11-14T02:27:47Z</dcterms:modified>
</cp:coreProperties>
</file>